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5" r:id="rId26"/>
    <p:sldId id="306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1C814-FCDE-459B-A973-5A67568B8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69897D-5250-4E26-9872-570A0F6EA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1A870-FF0D-4042-9EC8-213FE7F19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EDE560-D91A-4B34-8A88-227B3E59F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ED9B2-CAF8-4F0B-B30C-7334ADA8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16C15-B3D4-4010-B801-FF761342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2AF264-F259-437A-BF71-7BBDEF8C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EBFB0E-7615-4CB4-ACD1-272B77E1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17D2F-A76C-459D-A3D1-2ECD8EB2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00193E-43D8-447D-8D47-7F51A400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144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234D45-2F97-48A0-B7B2-356ED3C1F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0F7CDF-CF91-4BE7-ACB5-6A4B2E81E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88696-66FE-4A8C-81D4-765CE258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2EC1F6-199B-43BE-815F-34C25EE3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E6AD12-7149-4C2D-9C89-1B576EFA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41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A4D6E-EB83-4A3A-AB66-11677D50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8B860-F9E8-4E94-8F7B-E31B61827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93B48-2A48-40E4-A543-5041B30D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2661F9-F8A8-429C-B6E6-0D371773A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545B6-79D5-4D27-965B-A657D6D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131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DE94F-CDA2-4B4C-A611-6F6ADA81D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722E3-23AB-4EF2-AF58-8780C0BDC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3A11D9-C81C-445C-A9F6-F5D2FA028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068BF-D89A-4569-AFC8-DFD4BC97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EE5CA-DC5F-4717-9528-AC44B8AB9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4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40759-FDA7-46E4-9187-E16D8AC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07463-1671-4A6A-98F3-08CB79444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6420A3-C96A-4537-841F-3D895632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2BF8D6-47EF-44EE-A17A-26363DBD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4E10A-7576-4951-A322-FD269713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1F281-93A9-4AAB-AE62-C01FD620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94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0C6BC-94AD-4048-B0C6-C246FDBC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0DEBC2-EE6C-4F7A-9E32-8B85C0AEE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04AD9-416F-468E-AFAD-4FE20D3C3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D78078-6FAF-4301-936A-9B09E6E42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5E8618-4D37-4EF3-82FE-A91DF7A6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7D68BA-95E1-4AF1-862C-47FF9917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FA8436-966F-474B-9A3A-DD64DA08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0339F1-2508-4973-9DDD-1503273A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851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3F58-59CD-4B36-9C02-E876BD9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AE09A8-F062-42FF-97A7-654BC652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16A70A-7721-43C4-852A-EB262A7A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52AD9-657D-408E-A209-D56E6243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E484090-CA0B-436B-BBE4-7DA5B824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254D08-4610-4DD6-875B-AC89FB67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31D67F-4E99-4A10-BC93-DFA42A489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5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68E2F-8647-42A5-B5AD-0C2D3976D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3FF607-FC51-47AF-BDD2-C613C982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21BD6-5424-4C27-B5CD-2F8B1725B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D43DF6-FCFB-4427-BC50-17881773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8C827-9A1F-463A-ABA7-C937AAED7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AAAE2C-D511-457D-9B48-E376085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37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A2E8D-5B47-4F27-808C-5497BF92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728251-31CD-4A95-8188-281E83EE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B3C656-8488-461B-B91B-1A6D3D8E9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A2345-1510-408B-AF25-B31986F8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64E-BBA2-4360-B29C-5EA0E274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E4B4A5-3A68-4649-9259-0A11CC7F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4D57AC-5D6C-4E3D-A2CB-50B42BD9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41645-9352-4410-AD26-D55C6DEFD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4E07E-1130-4B2D-BAFC-DAC321B7B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7BDAD-BF3E-4FDA-A527-157447E6CA8C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7BF19-DD38-499D-85CF-E437FDF0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BEDF3-AFF6-4B52-A67F-915FF41EA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96B7C-E7FF-4519-AF6B-1047CA94E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nsole.firebase.google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seon7.github.io/A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4737" y="4000119"/>
            <a:ext cx="7936992" cy="35052"/>
          </a:xfrm>
          <a:custGeom>
            <a:avLst/>
            <a:gdLst/>
            <a:ahLst/>
            <a:cxnLst/>
            <a:rect l="l" t="t" r="r" b="b"/>
            <a:pathLst>
              <a:path w="7936992" h="35052">
                <a:moveTo>
                  <a:pt x="0" y="0"/>
                </a:moveTo>
                <a:lnTo>
                  <a:pt x="7936992" y="0"/>
                </a:lnTo>
                <a:lnTo>
                  <a:pt x="7936992" y="35052"/>
                </a:lnTo>
                <a:lnTo>
                  <a:pt x="0" y="35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94842" y="2270179"/>
            <a:ext cx="9952768" cy="180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3"/>
              </a:lnSpc>
            </a:pPr>
            <a:r>
              <a:rPr lang="en-US" sz="540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파이어베이스 데이터베이스연동</a:t>
            </a:r>
          </a:p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0563C1"/>
                </a:solidFill>
                <a:latin typeface="Calibri (MS)"/>
                <a:ea typeface="Calibri (MS)"/>
                <a:cs typeface="Calibri (MS)"/>
                <a:sym typeface="Calibri (MS)"/>
                <a:hlinkClick r:id="rId4" tooltip="https://console.firebase.google.com/"/>
              </a:rPr>
              <a:t>console.firebase.google.com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044" y="533400"/>
            <a:ext cx="11487912" cy="5791200"/>
          </a:xfrm>
          <a:custGeom>
            <a:avLst/>
            <a:gdLst/>
            <a:ahLst/>
            <a:cxnLst/>
            <a:rect l="l" t="t" r="r" b="b"/>
            <a:pathLst>
              <a:path w="11487912" h="5791200">
                <a:moveTo>
                  <a:pt x="0" y="0"/>
                </a:moveTo>
                <a:lnTo>
                  <a:pt x="11487912" y="0"/>
                </a:lnTo>
                <a:lnTo>
                  <a:pt x="11487912" y="5791200"/>
                </a:lnTo>
                <a:lnTo>
                  <a:pt x="0" y="5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6324" y="3727704"/>
            <a:ext cx="704088" cy="609600"/>
          </a:xfrm>
          <a:custGeom>
            <a:avLst/>
            <a:gdLst/>
            <a:ahLst/>
            <a:cxnLst/>
            <a:rect l="l" t="t" r="r" b="b"/>
            <a:pathLst>
              <a:path w="704088" h="609600">
                <a:moveTo>
                  <a:pt x="0" y="0"/>
                </a:moveTo>
                <a:lnTo>
                  <a:pt x="704088" y="0"/>
                </a:lnTo>
                <a:lnTo>
                  <a:pt x="704088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724" y="0"/>
            <a:ext cx="6702552" cy="6858000"/>
          </a:xfrm>
          <a:custGeom>
            <a:avLst/>
            <a:gdLst/>
            <a:ahLst/>
            <a:cxnLst/>
            <a:rect l="l" t="t" r="r" b="b"/>
            <a:pathLst>
              <a:path w="6702552" h="6858000">
                <a:moveTo>
                  <a:pt x="0" y="0"/>
                </a:moveTo>
                <a:lnTo>
                  <a:pt x="6702552" y="0"/>
                </a:lnTo>
                <a:lnTo>
                  <a:pt x="67025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21024" y="1615440"/>
            <a:ext cx="3904488" cy="842772"/>
          </a:xfrm>
          <a:custGeom>
            <a:avLst/>
            <a:gdLst/>
            <a:ahLst/>
            <a:cxnLst/>
            <a:rect l="l" t="t" r="r" b="b"/>
            <a:pathLst>
              <a:path w="3904488" h="842772">
                <a:moveTo>
                  <a:pt x="0" y="0"/>
                </a:moveTo>
                <a:lnTo>
                  <a:pt x="3904488" y="0"/>
                </a:lnTo>
                <a:lnTo>
                  <a:pt x="3904488" y="842772"/>
                </a:lnTo>
                <a:lnTo>
                  <a:pt x="0" y="8427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304" y="335280"/>
            <a:ext cx="7092696" cy="5939028"/>
          </a:xfrm>
          <a:custGeom>
            <a:avLst/>
            <a:gdLst/>
            <a:ahLst/>
            <a:cxnLst/>
            <a:rect l="l" t="t" r="r" b="b"/>
            <a:pathLst>
              <a:path w="7092696" h="5939028">
                <a:moveTo>
                  <a:pt x="0" y="0"/>
                </a:moveTo>
                <a:lnTo>
                  <a:pt x="7092696" y="0"/>
                </a:lnTo>
                <a:lnTo>
                  <a:pt x="7092696" y="5939028"/>
                </a:lnTo>
                <a:lnTo>
                  <a:pt x="0" y="5939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684" y="0"/>
            <a:ext cx="10390632" cy="6858000"/>
          </a:xfrm>
          <a:custGeom>
            <a:avLst/>
            <a:gdLst/>
            <a:ahLst/>
            <a:cxnLst/>
            <a:rect l="l" t="t" r="r" b="b"/>
            <a:pathLst>
              <a:path w="10390632" h="6858000">
                <a:moveTo>
                  <a:pt x="0" y="0"/>
                </a:moveTo>
                <a:lnTo>
                  <a:pt x="10390632" y="0"/>
                </a:lnTo>
                <a:lnTo>
                  <a:pt x="10390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7872" y="1004316"/>
            <a:ext cx="5096256" cy="4849368"/>
          </a:xfrm>
          <a:custGeom>
            <a:avLst/>
            <a:gdLst/>
            <a:ahLst/>
            <a:cxnLst/>
            <a:rect l="l" t="t" r="r" b="b"/>
            <a:pathLst>
              <a:path w="5096256" h="4849368">
                <a:moveTo>
                  <a:pt x="0" y="0"/>
                </a:moveTo>
                <a:lnTo>
                  <a:pt x="5096256" y="0"/>
                </a:lnTo>
                <a:lnTo>
                  <a:pt x="5096256" y="4849368"/>
                </a:lnTo>
                <a:lnTo>
                  <a:pt x="0" y="484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3492" y="0"/>
            <a:ext cx="6605016" cy="6858000"/>
          </a:xfrm>
          <a:custGeom>
            <a:avLst/>
            <a:gdLst/>
            <a:ahLst/>
            <a:cxnLst/>
            <a:rect l="l" t="t" r="r" b="b"/>
            <a:pathLst>
              <a:path w="6605016" h="6858000">
                <a:moveTo>
                  <a:pt x="0" y="0"/>
                </a:moveTo>
                <a:lnTo>
                  <a:pt x="6605016" y="0"/>
                </a:lnTo>
                <a:lnTo>
                  <a:pt x="660501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7948" y="0"/>
            <a:ext cx="9976104" cy="6858000"/>
          </a:xfrm>
          <a:custGeom>
            <a:avLst/>
            <a:gdLst/>
            <a:ahLst/>
            <a:cxnLst/>
            <a:rect l="l" t="t" r="r" b="b"/>
            <a:pathLst>
              <a:path w="9976104" h="6858000">
                <a:moveTo>
                  <a:pt x="0" y="0"/>
                </a:moveTo>
                <a:lnTo>
                  <a:pt x="9976104" y="0"/>
                </a:lnTo>
                <a:lnTo>
                  <a:pt x="997610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660" y="3697224"/>
            <a:ext cx="1711452" cy="310896"/>
          </a:xfrm>
          <a:custGeom>
            <a:avLst/>
            <a:gdLst/>
            <a:ahLst/>
            <a:cxnLst/>
            <a:rect l="l" t="t" r="r" b="b"/>
            <a:pathLst>
              <a:path w="1711452" h="310896">
                <a:moveTo>
                  <a:pt x="0" y="0"/>
                </a:moveTo>
                <a:lnTo>
                  <a:pt x="1711452" y="0"/>
                </a:lnTo>
                <a:lnTo>
                  <a:pt x="1711452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744" y="766572"/>
            <a:ext cx="11716512" cy="5324856"/>
          </a:xfrm>
          <a:custGeom>
            <a:avLst/>
            <a:gdLst/>
            <a:ahLst/>
            <a:cxnLst/>
            <a:rect l="l" t="t" r="r" b="b"/>
            <a:pathLst>
              <a:path w="11716512" h="5324856">
                <a:moveTo>
                  <a:pt x="0" y="0"/>
                </a:moveTo>
                <a:lnTo>
                  <a:pt x="11716512" y="0"/>
                </a:lnTo>
                <a:lnTo>
                  <a:pt x="11716512" y="5324856"/>
                </a:lnTo>
                <a:lnTo>
                  <a:pt x="0" y="532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32704" y="3512820"/>
            <a:ext cx="1652016" cy="595884"/>
          </a:xfrm>
          <a:custGeom>
            <a:avLst/>
            <a:gdLst/>
            <a:ahLst/>
            <a:cxnLst/>
            <a:rect l="l" t="t" r="r" b="b"/>
            <a:pathLst>
              <a:path w="1652016" h="595884">
                <a:moveTo>
                  <a:pt x="0" y="0"/>
                </a:moveTo>
                <a:lnTo>
                  <a:pt x="1652016" y="0"/>
                </a:lnTo>
                <a:lnTo>
                  <a:pt x="1652016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128" y="0"/>
            <a:ext cx="10905744" cy="6858000"/>
          </a:xfrm>
          <a:custGeom>
            <a:avLst/>
            <a:gdLst/>
            <a:ahLst/>
            <a:cxnLst/>
            <a:rect l="l" t="t" r="r" b="b"/>
            <a:pathLst>
              <a:path w="10905744" h="6858000">
                <a:moveTo>
                  <a:pt x="0" y="0"/>
                </a:moveTo>
                <a:lnTo>
                  <a:pt x="10905744" y="0"/>
                </a:lnTo>
                <a:lnTo>
                  <a:pt x="10905744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74920" y="5010912"/>
            <a:ext cx="1498092" cy="254508"/>
          </a:xfrm>
          <a:custGeom>
            <a:avLst/>
            <a:gdLst/>
            <a:ahLst/>
            <a:cxnLst/>
            <a:rect l="l" t="t" r="r" b="b"/>
            <a:pathLst>
              <a:path w="1498092" h="254508">
                <a:moveTo>
                  <a:pt x="0" y="0"/>
                </a:moveTo>
                <a:lnTo>
                  <a:pt x="1498092" y="0"/>
                </a:lnTo>
                <a:lnTo>
                  <a:pt x="1498092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872" y="509016"/>
            <a:ext cx="8144256" cy="5839968"/>
          </a:xfrm>
          <a:custGeom>
            <a:avLst/>
            <a:gdLst/>
            <a:ahLst/>
            <a:cxnLst/>
            <a:rect l="l" t="t" r="r" b="b"/>
            <a:pathLst>
              <a:path w="8144256" h="5839968">
                <a:moveTo>
                  <a:pt x="0" y="0"/>
                </a:moveTo>
                <a:lnTo>
                  <a:pt x="8144256" y="0"/>
                </a:lnTo>
                <a:lnTo>
                  <a:pt x="8144256" y="5839968"/>
                </a:lnTo>
                <a:lnTo>
                  <a:pt x="0" y="5839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9244" y="556260"/>
            <a:ext cx="10573512" cy="5745480"/>
          </a:xfrm>
          <a:custGeom>
            <a:avLst/>
            <a:gdLst/>
            <a:ahLst/>
            <a:cxnLst/>
            <a:rect l="l" t="t" r="r" b="b"/>
            <a:pathLst>
              <a:path w="10573512" h="5745480">
                <a:moveTo>
                  <a:pt x="0" y="0"/>
                </a:moveTo>
                <a:lnTo>
                  <a:pt x="10573512" y="0"/>
                </a:lnTo>
                <a:lnTo>
                  <a:pt x="10573512" y="5745480"/>
                </a:lnTo>
                <a:lnTo>
                  <a:pt x="0" y="5745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4604" y="513588"/>
            <a:ext cx="8622792" cy="5830824"/>
          </a:xfrm>
          <a:custGeom>
            <a:avLst/>
            <a:gdLst/>
            <a:ahLst/>
            <a:cxnLst/>
            <a:rect l="l" t="t" r="r" b="b"/>
            <a:pathLst>
              <a:path w="8622792" h="5830824">
                <a:moveTo>
                  <a:pt x="0" y="0"/>
                </a:moveTo>
                <a:lnTo>
                  <a:pt x="8622792" y="0"/>
                </a:lnTo>
                <a:lnTo>
                  <a:pt x="8622792" y="5830824"/>
                </a:lnTo>
                <a:lnTo>
                  <a:pt x="0" y="583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5772" y="356616"/>
            <a:ext cx="8220456" cy="6144768"/>
          </a:xfrm>
          <a:custGeom>
            <a:avLst/>
            <a:gdLst/>
            <a:ahLst/>
            <a:cxnLst/>
            <a:rect l="l" t="t" r="r" b="b"/>
            <a:pathLst>
              <a:path w="8220456" h="6144768">
                <a:moveTo>
                  <a:pt x="0" y="0"/>
                </a:moveTo>
                <a:lnTo>
                  <a:pt x="8220456" y="0"/>
                </a:lnTo>
                <a:lnTo>
                  <a:pt x="8220456" y="6144768"/>
                </a:lnTo>
                <a:lnTo>
                  <a:pt x="0" y="6144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04088"/>
            <a:ext cx="12192000" cy="5449824"/>
          </a:xfrm>
          <a:custGeom>
            <a:avLst/>
            <a:gdLst/>
            <a:ahLst/>
            <a:cxnLst/>
            <a:rect l="l" t="t" r="r" b="b"/>
            <a:pathLst>
              <a:path w="12192000" h="5449824">
                <a:moveTo>
                  <a:pt x="0" y="0"/>
                </a:moveTo>
                <a:lnTo>
                  <a:pt x="12192000" y="0"/>
                </a:lnTo>
                <a:lnTo>
                  <a:pt x="12192000" y="5449824"/>
                </a:lnTo>
                <a:lnTo>
                  <a:pt x="0" y="5449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1512" y="10485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4704" y="2026920"/>
            <a:ext cx="723900" cy="495300"/>
          </a:xfrm>
          <a:custGeom>
            <a:avLst/>
            <a:gdLst/>
            <a:ahLst/>
            <a:cxnLst/>
            <a:rect l="l" t="t" r="r" b="b"/>
            <a:pathLst>
              <a:path w="723900" h="495300">
                <a:moveTo>
                  <a:pt x="0" y="0"/>
                </a:moveTo>
                <a:lnTo>
                  <a:pt x="723900" y="0"/>
                </a:lnTo>
                <a:lnTo>
                  <a:pt x="7239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23020" y="4401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8744" y="0"/>
            <a:ext cx="10954512" cy="6858000"/>
          </a:xfrm>
          <a:custGeom>
            <a:avLst/>
            <a:gdLst/>
            <a:ahLst/>
            <a:cxnLst/>
            <a:rect l="l" t="t" r="r" b="b"/>
            <a:pathLst>
              <a:path w="10954512" h="6858000">
                <a:moveTo>
                  <a:pt x="0" y="0"/>
                </a:moveTo>
                <a:lnTo>
                  <a:pt x="10954512" y="0"/>
                </a:lnTo>
                <a:lnTo>
                  <a:pt x="109545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69920" y="972312"/>
            <a:ext cx="545592" cy="393192"/>
          </a:xfrm>
          <a:custGeom>
            <a:avLst/>
            <a:gdLst/>
            <a:ahLst/>
            <a:cxnLst/>
            <a:rect l="l" t="t" r="r" b="b"/>
            <a:pathLst>
              <a:path w="545592" h="393192">
                <a:moveTo>
                  <a:pt x="0" y="0"/>
                </a:moveTo>
                <a:lnTo>
                  <a:pt x="545592" y="0"/>
                </a:lnTo>
                <a:lnTo>
                  <a:pt x="545592" y="393192"/>
                </a:lnTo>
                <a:lnTo>
                  <a:pt x="0" y="393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524" y="0"/>
            <a:ext cx="5330952" cy="6858000"/>
          </a:xfrm>
          <a:custGeom>
            <a:avLst/>
            <a:gdLst/>
            <a:ahLst/>
            <a:cxnLst/>
            <a:rect l="l" t="t" r="r" b="b"/>
            <a:pathLst>
              <a:path w="5330952" h="6858000">
                <a:moveTo>
                  <a:pt x="0" y="0"/>
                </a:moveTo>
                <a:lnTo>
                  <a:pt x="5330952" y="0"/>
                </a:lnTo>
                <a:lnTo>
                  <a:pt x="5330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99916" y="0"/>
            <a:ext cx="4392168" cy="6858000"/>
          </a:xfrm>
          <a:custGeom>
            <a:avLst/>
            <a:gdLst/>
            <a:ahLst/>
            <a:cxnLst/>
            <a:rect l="l" t="t" r="r" b="b"/>
            <a:pathLst>
              <a:path w="4392168" h="6858000">
                <a:moveTo>
                  <a:pt x="0" y="0"/>
                </a:moveTo>
                <a:lnTo>
                  <a:pt x="4392168" y="0"/>
                </a:lnTo>
                <a:lnTo>
                  <a:pt x="43921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0960" y="1485900"/>
            <a:ext cx="4450080" cy="3886200"/>
          </a:xfrm>
          <a:custGeom>
            <a:avLst/>
            <a:gdLst/>
            <a:ahLst/>
            <a:cxnLst/>
            <a:rect l="l" t="t" r="r" b="b"/>
            <a:pathLst>
              <a:path w="4450080" h="3886200">
                <a:moveTo>
                  <a:pt x="0" y="0"/>
                </a:moveTo>
                <a:lnTo>
                  <a:pt x="4450080" y="0"/>
                </a:lnTo>
                <a:lnTo>
                  <a:pt x="445008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4568"/>
            <a:ext cx="12192000" cy="5388864"/>
          </a:xfrm>
          <a:custGeom>
            <a:avLst/>
            <a:gdLst/>
            <a:ahLst/>
            <a:cxnLst/>
            <a:rect l="l" t="t" r="r" b="b"/>
            <a:pathLst>
              <a:path w="12192000" h="5388864">
                <a:moveTo>
                  <a:pt x="0" y="0"/>
                </a:moveTo>
                <a:lnTo>
                  <a:pt x="12192000" y="0"/>
                </a:lnTo>
                <a:lnTo>
                  <a:pt x="12192000" y="5388864"/>
                </a:lnTo>
                <a:lnTo>
                  <a:pt x="0" y="5388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7082" y="3229689"/>
            <a:ext cx="2059372" cy="3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14088" y="2570988"/>
            <a:ext cx="3163824" cy="1716024"/>
          </a:xfrm>
          <a:custGeom>
            <a:avLst/>
            <a:gdLst/>
            <a:ahLst/>
            <a:cxnLst/>
            <a:rect l="l" t="t" r="r" b="b"/>
            <a:pathLst>
              <a:path w="3163824" h="1716024">
                <a:moveTo>
                  <a:pt x="0" y="0"/>
                </a:moveTo>
                <a:lnTo>
                  <a:pt x="3163824" y="0"/>
                </a:lnTo>
                <a:lnTo>
                  <a:pt x="3163824" y="1716024"/>
                </a:lnTo>
                <a:lnTo>
                  <a:pt x="0" y="1716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8944" y="480060"/>
            <a:ext cx="7754112" cy="5897880"/>
          </a:xfrm>
          <a:custGeom>
            <a:avLst/>
            <a:gdLst/>
            <a:ahLst/>
            <a:cxnLst/>
            <a:rect l="l" t="t" r="r" b="b"/>
            <a:pathLst>
              <a:path w="7754112" h="5897880">
                <a:moveTo>
                  <a:pt x="0" y="0"/>
                </a:moveTo>
                <a:lnTo>
                  <a:pt x="7754112" y="0"/>
                </a:lnTo>
                <a:lnTo>
                  <a:pt x="7754112" y="5897880"/>
                </a:lnTo>
                <a:lnTo>
                  <a:pt x="0" y="589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3616" y="0"/>
            <a:ext cx="6144768" cy="6858000"/>
          </a:xfrm>
          <a:custGeom>
            <a:avLst/>
            <a:gdLst/>
            <a:ahLst/>
            <a:cxnLst/>
            <a:rect l="l" t="t" r="r" b="b"/>
            <a:pathLst>
              <a:path w="6144768" h="6858000">
                <a:moveTo>
                  <a:pt x="0" y="0"/>
                </a:moveTo>
                <a:lnTo>
                  <a:pt x="6144768" y="0"/>
                </a:lnTo>
                <a:lnTo>
                  <a:pt x="6144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9760" y="1647444"/>
            <a:ext cx="8412480" cy="3563112"/>
          </a:xfrm>
          <a:custGeom>
            <a:avLst/>
            <a:gdLst/>
            <a:ahLst/>
            <a:cxnLst/>
            <a:rect l="l" t="t" r="r" b="b"/>
            <a:pathLst>
              <a:path w="8412480" h="3563112">
                <a:moveTo>
                  <a:pt x="0" y="0"/>
                </a:moveTo>
                <a:lnTo>
                  <a:pt x="8412480" y="0"/>
                </a:lnTo>
                <a:lnTo>
                  <a:pt x="8412480" y="3563112"/>
                </a:lnTo>
                <a:lnTo>
                  <a:pt x="0" y="3563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2192000" cy="6248400"/>
          </a:xfrm>
          <a:custGeom>
            <a:avLst/>
            <a:gdLst/>
            <a:ahLst/>
            <a:cxnLst/>
            <a:rect l="l" t="t" r="r" b="b"/>
            <a:pathLst>
              <a:path w="12192000" h="6248400">
                <a:moveTo>
                  <a:pt x="0" y="0"/>
                </a:moveTo>
                <a:lnTo>
                  <a:pt x="12192000" y="0"/>
                </a:lnTo>
                <a:lnTo>
                  <a:pt x="12192000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1184" y="0"/>
            <a:ext cx="10009632" cy="6858000"/>
          </a:xfrm>
          <a:custGeom>
            <a:avLst/>
            <a:gdLst/>
            <a:ahLst/>
            <a:cxnLst/>
            <a:rect l="l" t="t" r="r" b="b"/>
            <a:pathLst>
              <a:path w="10009632" h="6858000">
                <a:moveTo>
                  <a:pt x="0" y="0"/>
                </a:moveTo>
                <a:lnTo>
                  <a:pt x="10009632" y="0"/>
                </a:lnTo>
                <a:lnTo>
                  <a:pt x="100096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" y="609600"/>
            <a:ext cx="11612880" cy="5638800"/>
          </a:xfrm>
          <a:custGeom>
            <a:avLst/>
            <a:gdLst/>
            <a:ahLst/>
            <a:cxnLst/>
            <a:rect l="l" t="t" r="r" b="b"/>
            <a:pathLst>
              <a:path w="11612880" h="5638800">
                <a:moveTo>
                  <a:pt x="0" y="0"/>
                </a:moveTo>
                <a:lnTo>
                  <a:pt x="11612880" y="0"/>
                </a:lnTo>
                <a:lnTo>
                  <a:pt x="1161288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3360"/>
            <a:ext cx="12192000" cy="6431280"/>
          </a:xfrm>
          <a:custGeom>
            <a:avLst/>
            <a:gdLst/>
            <a:ahLst/>
            <a:cxnLst/>
            <a:rect l="l" t="t" r="r" b="b"/>
            <a:pathLst>
              <a:path w="12192000" h="6431280">
                <a:moveTo>
                  <a:pt x="0" y="0"/>
                </a:moveTo>
                <a:lnTo>
                  <a:pt x="12192000" y="0"/>
                </a:lnTo>
                <a:lnTo>
                  <a:pt x="12192000" y="6431280"/>
                </a:lnTo>
                <a:lnTo>
                  <a:pt x="0" y="643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596"/>
            <a:ext cx="12192000" cy="6464808"/>
          </a:xfrm>
          <a:custGeom>
            <a:avLst/>
            <a:gdLst/>
            <a:ahLst/>
            <a:cxnLst/>
            <a:rect l="l" t="t" r="r" b="b"/>
            <a:pathLst>
              <a:path w="12192000" h="6464808">
                <a:moveTo>
                  <a:pt x="0" y="0"/>
                </a:moveTo>
                <a:lnTo>
                  <a:pt x="12192000" y="0"/>
                </a:lnTo>
                <a:lnTo>
                  <a:pt x="12192000" y="6464808"/>
                </a:lnTo>
                <a:lnTo>
                  <a:pt x="0" y="6464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04216"/>
            <a:ext cx="12192000" cy="6449568"/>
          </a:xfrm>
          <a:custGeom>
            <a:avLst/>
            <a:gdLst/>
            <a:ahLst/>
            <a:cxnLst/>
            <a:rect l="l" t="t" r="r" b="b"/>
            <a:pathLst>
              <a:path w="12192000" h="6449568">
                <a:moveTo>
                  <a:pt x="0" y="0"/>
                </a:moveTo>
                <a:lnTo>
                  <a:pt x="12192000" y="0"/>
                </a:lnTo>
                <a:lnTo>
                  <a:pt x="12192000" y="6449568"/>
                </a:lnTo>
                <a:lnTo>
                  <a:pt x="0" y="644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0980"/>
            <a:ext cx="12192000" cy="6416040"/>
          </a:xfrm>
          <a:custGeom>
            <a:avLst/>
            <a:gdLst/>
            <a:ahLst/>
            <a:cxnLst/>
            <a:rect l="l" t="t" r="r" b="b"/>
            <a:pathLst>
              <a:path w="12192000" h="6416040">
                <a:moveTo>
                  <a:pt x="0" y="0"/>
                </a:moveTo>
                <a:lnTo>
                  <a:pt x="12192000" y="0"/>
                </a:lnTo>
                <a:lnTo>
                  <a:pt x="12192000" y="6416040"/>
                </a:lnTo>
                <a:lnTo>
                  <a:pt x="0" y="6416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91184"/>
            <a:ext cx="12192000" cy="4675632"/>
          </a:xfrm>
          <a:custGeom>
            <a:avLst/>
            <a:gdLst/>
            <a:ahLst/>
            <a:cxnLst/>
            <a:rect l="l" t="t" r="r" b="b"/>
            <a:pathLst>
              <a:path w="12192000" h="4675632">
                <a:moveTo>
                  <a:pt x="0" y="0"/>
                </a:moveTo>
                <a:lnTo>
                  <a:pt x="12192000" y="0"/>
                </a:lnTo>
                <a:lnTo>
                  <a:pt x="12192000" y="4675632"/>
                </a:lnTo>
                <a:lnTo>
                  <a:pt x="0" y="467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2116" y="0"/>
            <a:ext cx="7287768" cy="6858000"/>
          </a:xfrm>
          <a:custGeom>
            <a:avLst/>
            <a:gdLst/>
            <a:ahLst/>
            <a:cxnLst/>
            <a:rect l="l" t="t" r="r" b="b"/>
            <a:pathLst>
              <a:path w="7287768" h="6858000">
                <a:moveTo>
                  <a:pt x="0" y="0"/>
                </a:moveTo>
                <a:lnTo>
                  <a:pt x="7287768" y="0"/>
                </a:lnTo>
                <a:lnTo>
                  <a:pt x="728776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830056" cy="6858000"/>
          </a:xfrm>
          <a:custGeom>
            <a:avLst/>
            <a:gdLst/>
            <a:ahLst/>
            <a:cxnLst/>
            <a:rect l="l" t="t" r="r" b="b"/>
            <a:pathLst>
              <a:path w="8830056" h="6858000">
                <a:moveTo>
                  <a:pt x="0" y="0"/>
                </a:moveTo>
                <a:lnTo>
                  <a:pt x="8830056" y="0"/>
                </a:lnTo>
                <a:lnTo>
                  <a:pt x="883005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170176"/>
            <a:ext cx="12192000" cy="2517648"/>
          </a:xfrm>
          <a:custGeom>
            <a:avLst/>
            <a:gdLst/>
            <a:ahLst/>
            <a:cxnLst/>
            <a:rect l="l" t="t" r="r" b="b"/>
            <a:pathLst>
              <a:path w="12192000" h="2517648">
                <a:moveTo>
                  <a:pt x="0" y="0"/>
                </a:moveTo>
                <a:lnTo>
                  <a:pt x="12192000" y="0"/>
                </a:lnTo>
                <a:lnTo>
                  <a:pt x="12192000" y="2517648"/>
                </a:lnTo>
                <a:lnTo>
                  <a:pt x="0" y="2517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667000" y="3733800"/>
            <a:ext cx="7078980" cy="27432"/>
          </a:xfrm>
          <a:custGeom>
            <a:avLst/>
            <a:gdLst/>
            <a:ahLst/>
            <a:cxnLst/>
            <a:rect l="l" t="t" r="r" b="b"/>
            <a:pathLst>
              <a:path w="7078980" h="27432">
                <a:moveTo>
                  <a:pt x="0" y="0"/>
                </a:moveTo>
                <a:lnTo>
                  <a:pt x="7078980" y="0"/>
                </a:lnTo>
                <a:lnTo>
                  <a:pt x="7078980" y="27432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2644943"/>
            <a:ext cx="8610600" cy="7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dirty="0">
                <a:solidFill>
                  <a:srgbClr val="0563C1"/>
                </a:solidFill>
                <a:latin typeface="IBM Plex Sans"/>
                <a:ea typeface="IBM Plex Sans"/>
                <a:cs typeface="IBM Plex Sans"/>
                <a:sym typeface="IBM Plex Sans"/>
                <a:hlinkClick r:id="rId4" tooltip="https://anseon7.github.io/AI"/>
              </a:rPr>
              <a:t>https://github.com/bhher/AII.git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7000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9528" y="829056"/>
            <a:ext cx="7552944" cy="5199888"/>
          </a:xfrm>
          <a:custGeom>
            <a:avLst/>
            <a:gdLst/>
            <a:ahLst/>
            <a:cxnLst/>
            <a:rect l="l" t="t" r="r" b="b"/>
            <a:pathLst>
              <a:path w="7552944" h="5199888">
                <a:moveTo>
                  <a:pt x="0" y="0"/>
                </a:moveTo>
                <a:lnTo>
                  <a:pt x="7552944" y="0"/>
                </a:lnTo>
                <a:lnTo>
                  <a:pt x="7552944" y="5199888"/>
                </a:lnTo>
                <a:lnTo>
                  <a:pt x="0" y="5199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0300" y="423672"/>
            <a:ext cx="7391400" cy="6010656"/>
          </a:xfrm>
          <a:custGeom>
            <a:avLst/>
            <a:gdLst/>
            <a:ahLst/>
            <a:cxnLst/>
            <a:rect l="l" t="t" r="r" b="b"/>
            <a:pathLst>
              <a:path w="7391400" h="6010656">
                <a:moveTo>
                  <a:pt x="0" y="0"/>
                </a:moveTo>
                <a:lnTo>
                  <a:pt x="7391400" y="0"/>
                </a:lnTo>
                <a:lnTo>
                  <a:pt x="7391400" y="6010656"/>
                </a:lnTo>
                <a:lnTo>
                  <a:pt x="0" y="6010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336" y="870204"/>
            <a:ext cx="8339328" cy="5117592"/>
          </a:xfrm>
          <a:custGeom>
            <a:avLst/>
            <a:gdLst/>
            <a:ahLst/>
            <a:cxnLst/>
            <a:rect l="l" t="t" r="r" b="b"/>
            <a:pathLst>
              <a:path w="8339328" h="5117592">
                <a:moveTo>
                  <a:pt x="0" y="0"/>
                </a:moveTo>
                <a:lnTo>
                  <a:pt x="8339328" y="0"/>
                </a:lnTo>
                <a:lnTo>
                  <a:pt x="8339328" y="5117592"/>
                </a:lnTo>
                <a:lnTo>
                  <a:pt x="0" y="5117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4032" y="1057656"/>
            <a:ext cx="5583936" cy="4742688"/>
          </a:xfrm>
          <a:custGeom>
            <a:avLst/>
            <a:gdLst/>
            <a:ahLst/>
            <a:cxnLst/>
            <a:rect l="l" t="t" r="r" b="b"/>
            <a:pathLst>
              <a:path w="5583936" h="4742688">
                <a:moveTo>
                  <a:pt x="0" y="0"/>
                </a:moveTo>
                <a:lnTo>
                  <a:pt x="5583936" y="0"/>
                </a:lnTo>
                <a:lnTo>
                  <a:pt x="5583936" y="4742688"/>
                </a:lnTo>
                <a:lnTo>
                  <a:pt x="0" y="47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</Words>
  <Application>Microsoft Office PowerPoint</Application>
  <PresentationFormat>와이드스크린</PresentationFormat>
  <Paragraphs>4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맑은 고딕</vt:lpstr>
      <vt:lpstr>Arial</vt:lpstr>
      <vt:lpstr>Calibri (MS)</vt:lpstr>
      <vt:lpstr>IBM Plex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정태군</dc:creator>
  <cp:lastModifiedBy>정태군</cp:lastModifiedBy>
  <cp:revision>2</cp:revision>
  <dcterms:created xsi:type="dcterms:W3CDTF">2025-10-31T02:13:57Z</dcterms:created>
  <dcterms:modified xsi:type="dcterms:W3CDTF">2025-10-31T03:04:51Z</dcterms:modified>
</cp:coreProperties>
</file>